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256" autoAdjust="0"/>
  </p:normalViewPr>
  <p:slideViewPr>
    <p:cSldViewPr snapToGrid="0" snapToObjects="1">
      <p:cViewPr varScale="1">
        <p:scale>
          <a:sx n="72" d="100"/>
          <a:sy n="72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283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3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92456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856786"/>
            <a:ext cx="7445573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u="sng" kern="0" spc="-10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International Women's Day</a:t>
            </a:r>
            <a:endParaRPr lang="en-US" sz="5249" u="sng" dirty="0"/>
          </a:p>
        </p:txBody>
      </p:sp>
      <p:sp>
        <p:nvSpPr>
          <p:cNvPr id="6" name="Text 2"/>
          <p:cNvSpPr/>
          <p:nvPr/>
        </p:nvSpPr>
        <p:spPr>
          <a:xfrm>
            <a:off x="6319599" y="40232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annual celebration of women's achievements, advocating for gender equality and honoring female contributions worldwide.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0006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20" y="5067300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4983956"/>
            <a:ext cx="259556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Shweta Choudhary</a:t>
            </a:r>
            <a:endParaRPr lang="en-US" sz="2187" dirty="0"/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5316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8" y="143531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Future Goals for International Women's Day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78464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future goals for International Women's Day include continuing efforts to achieve gender equality, empowering women in all aspects of life, and advancing women's rights globally.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075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There is a call for action to eliminate discrimination, create inclusive environments, and promote women's health and well-being. The focus will be on celebrating women's achievements and advocating for equal opportunities in all fields.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658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7" y="2775098"/>
            <a:ext cx="10623333" cy="232853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10000" b="1" u="sng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</a:rPr>
              <a:t>Thank you</a:t>
            </a:r>
            <a:endParaRPr lang="en-US" sz="10000" u="sng" dirty="0"/>
          </a:p>
        </p:txBody>
      </p:sp>
      <p:sp>
        <p:nvSpPr>
          <p:cNvPr id="6" name="Text 2"/>
          <p:cNvSpPr/>
          <p:nvPr/>
        </p:nvSpPr>
        <p:spPr>
          <a:xfrm>
            <a:off x="2348389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902160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770602" y="4421743"/>
            <a:ext cx="3037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902160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192816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902160"/>
            <a:ext cx="30890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3556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368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History and significance of International Women's Day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655689"/>
            <a:ext cx="44410" cy="4640223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305698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8292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32556" y="2870954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8778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Early Origins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358277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Began in the early 1900s as a part of the movement for women's rights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55932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3316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2556" y="4373285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38019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Official Recognition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860608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Formally established as International Women's Day in 1911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165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339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2556" y="5875615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825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Global Celebration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62938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Now celebrated worldwide to honor the social, economic, cultural, and political achievements of women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74427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Theme for this year's International Women's Day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5695474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959298" y="5716191"/>
            <a:ext cx="255210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Equality for All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959298" y="6196608"/>
            <a:ext cx="255210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Advocating for gender equality in all aspects of life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5695474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44483" y="5716191"/>
            <a:ext cx="255210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Empowerment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344483" y="6196608"/>
            <a:ext cx="255210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Empowering women to reach their full potential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9" y="5695474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729668" y="5716191"/>
            <a:ext cx="255210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Inclusive Leadership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729668" y="6196608"/>
            <a:ext cx="255210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Promoting inclusive leadership and decision-making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0266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Achievements and Progress for Gender Equality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42468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Promoting Equal Pay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816197"/>
            <a:ext cx="46957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Legislation and workplace initiatives for pay parity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48389" y="5371505"/>
            <a:ext cx="46957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Transparent salary structures and gender audits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3687" y="42468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Leadership Diversity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7949089" y="4843939"/>
            <a:ext cx="43403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Increasing women in leadership positions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49089" y="5288161"/>
            <a:ext cx="43403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Boardroom representation and quotas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63187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and barriers that still exist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435387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access to education and resources for women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479810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Gender-based violence and discrimination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524232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Underrepresentation of women in leadership roles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8" y="2285524"/>
            <a:ext cx="9621918" cy="1041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Empowering Women in the Workplace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755231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Collaboration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902160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Building strong teams for collective success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3755231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421743"/>
            <a:ext cx="3037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Professional Development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902160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learning and career advancement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3755231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Equal Pay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902160"/>
            <a:ext cx="30890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fair compensation for all employees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6961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Promoting Women's Health and Well-being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391614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6214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Access to Healthcare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access to quality healthcare services for women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391614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6214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Mental Health Support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Addressing mental health issues and providing support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264587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54943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Reproductive Rights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5974794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Advocating for reproductive rights and access to resources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35643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Celebrating women's achievements in various fields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168729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3554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Science and Innovation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835848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Revolutionary discoveries shaping the future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3168729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5355431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Entrepreneurship and Leadership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6183035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Empowering women to lead and succeed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3168729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53555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Art and Creativity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835967"/>
            <a:ext cx="30890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Expressing emotions through innovative art forms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003221"/>
            <a:ext cx="74743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Call to action for gender equality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230755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 women through education and leadership opportunities.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48389" y="3141464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Promote equal pay and career advancement for women.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48389" y="4052173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 policies that ensure gender equality in all areas.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87" y="2280761"/>
            <a:ext cx="4695706" cy="46957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387</Words>
  <Application>Microsoft Office PowerPoint</Application>
  <PresentationFormat>Custom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adonis-web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Inderdev Choudhary</cp:lastModifiedBy>
  <cp:revision>2</cp:revision>
  <dcterms:created xsi:type="dcterms:W3CDTF">2024-03-08T18:45:15Z</dcterms:created>
  <dcterms:modified xsi:type="dcterms:W3CDTF">2024-03-08T19:13:54Z</dcterms:modified>
</cp:coreProperties>
</file>